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3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C8F2-E86E-D84C-8780-ADC9DD576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2B894-2AE1-AD44-ABE3-FB5903E92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13E6C-43AE-E444-9A90-744EE44F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F525F-3AD1-EB43-8A50-0E8BE55B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BE4B3-40D4-0140-9BE5-13348ECA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1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1AFE-D691-7948-9310-FD2595DF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05440-1896-9B4D-8C89-9377EA579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A52AF-3588-F841-A179-D0D23A9E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A2BD0-8136-E144-B190-E172642B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2654C-A01C-7340-8008-0B9C0625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1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0B35DD-9EBE-CF48-B3F0-2522BBC39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91635-8D50-2A4B-98B1-72111E211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685BF-F2CF-FC42-8687-57AE4D85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4FBAC-566C-BC48-ABA0-DF4BDD57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E8C4B-64E7-0343-92F0-E72BA6EDE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7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B165-9CDA-254B-BD5F-A3AE9F3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0F962-44D5-C64C-81C9-BDC810F2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2CA4-E6D0-AC43-85D0-5E4A067B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97329-4A98-5643-9A32-B69E8D47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FD110-95E0-6E4F-B12A-C3BC7E16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7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35B2-13CA-2446-8C0F-66CD16758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99D84-9729-8D4E-840A-7F9485EA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BE8B-1BC3-0745-A878-5BB77FBC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4120B-BF09-1048-B618-83C1686B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1546-F0AF-DE4C-A3E5-FE339191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3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79D8-5DDB-5D4F-9639-B89FA155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FC39-DC9F-D942-9EAC-E20240187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8115E-D015-5A48-95D1-0FC14B7D3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E8413-49D9-BB44-89A0-41ED1FF7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5167B-4210-5244-9DD7-EB67D6F2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3412B-F9BB-B04A-B9F6-63847100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3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CEB1-55D5-384B-AFF6-1D521E48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ECE33-E990-224F-9525-E52D0D2DD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5CE15-04BB-AF4C-8B8D-9540098A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F9A30-7D3A-4949-B162-A5D17A599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7649F-AC14-B545-9C36-F4FCAFA92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2469B-597C-F340-B929-620998A3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37FAB-91E9-2647-831E-712F6BE4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B3345-6F46-9344-AC54-D226270D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857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22E9-FB51-BC4A-B259-793519CF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B58BFA-D4D5-A343-AF98-76FDFC5F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296E2-DCE7-F143-B391-12249D91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83D6C-87F4-A245-A9F2-C289DF7D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4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88C0D-1534-4F40-9E65-0718D780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BBB2C-011A-734F-9B3F-DFEEE20D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E22C0-526E-984F-A302-C94FB659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411B-CF55-4140-A7B2-52AC43B2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833C5-A2B6-3C45-9933-B756243B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485E6-D4EF-7E4B-B8EE-892657C4D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9DF40-9568-0E48-87A6-7E05D23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E6C8E-5DF4-1040-9537-5D7F3CD3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5A415-440C-2745-B460-BDB3E1E5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4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5276-C96A-1D4C-BCC2-12295C69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FCC6E-FD32-4B47-AC26-6031BEAFF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1211D-E217-5E49-BE4A-FF74AA4F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19414-F1CF-584D-A090-65D338B7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E8C78-FE3D-E941-98ED-19541DB3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526AD-7A99-DA4A-B3ED-52064C19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7976D-00E4-BB49-ACBB-7D8E2650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7EA7-D5AB-FD49-A08D-F66C41D71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1A1A-7253-FA49-AEE3-0E1290B93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1/21/20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87DDC-2C5B-F24C-A984-B221934B1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3F767-5A23-0F4C-A852-E6D35AF05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C9D9FC-255D-4241-B273-833CE3F6C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4" r="30507" b="2"/>
          <a:stretch/>
        </p:blipFill>
        <p:spPr>
          <a:xfrm>
            <a:off x="0" y="-365747"/>
            <a:ext cx="4637226" cy="72237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8ADAD8-67B7-F446-95F2-A826F3C3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297" y="-739933"/>
            <a:ext cx="6914652" cy="3351602"/>
          </a:xfrm>
        </p:spPr>
        <p:txBody>
          <a:bodyPr>
            <a:normAutofit/>
          </a:bodyPr>
          <a:lstStyle/>
          <a:p>
            <a:pPr algn="l"/>
            <a:r>
              <a:rPr lang="en-US" sz="5600" dirty="0"/>
              <a:t>WARKWORTH BRANCH PONY CLUB </a:t>
            </a:r>
            <a:br>
              <a:rPr lang="en-US" sz="5600" dirty="0"/>
            </a:br>
            <a:r>
              <a:rPr lang="en-US" sz="5600" dirty="0"/>
              <a:t>2020 Calendar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1AD0A4-587D-144E-A10D-BCB262219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414" y="2977426"/>
            <a:ext cx="6748418" cy="3880574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Candara" panose="020E0502030303020204" pitchFamily="34" charset="0"/>
                <a:cs typeface="Abadi" panose="020F0502020204030204" pitchFamily="34" charset="0"/>
              </a:rPr>
              <a:t>Sale -  now </a:t>
            </a:r>
            <a:r>
              <a:rPr lang="en-US" sz="4000" dirty="0">
                <a:solidFill>
                  <a:srgbClr val="FF0000"/>
                </a:solidFill>
                <a:latin typeface="Candara" panose="020E0502030303020204" pitchFamily="34" charset="0"/>
                <a:cs typeface="Abadi" panose="020F0502020204030204" pitchFamily="34" charset="0"/>
              </a:rPr>
              <a:t>just $5 each! </a:t>
            </a:r>
          </a:p>
          <a:p>
            <a:pPr algn="l"/>
            <a:r>
              <a:rPr lang="en-US" sz="4000" dirty="0">
                <a:latin typeface="Candara" panose="020E0502030303020204" pitchFamily="34" charset="0"/>
                <a:cs typeface="Abadi" panose="020F0502020204030204" pitchFamily="34" charset="0"/>
              </a:rPr>
              <a:t>Support our pony club and enjoy 12 months of our recent history! </a:t>
            </a:r>
          </a:p>
          <a:p>
            <a:pPr algn="l"/>
            <a:endParaRPr lang="en-US" dirty="0">
              <a:latin typeface="Candara" panose="020E0502030303020204" pitchFamily="34" charset="0"/>
              <a:cs typeface="Abadi" panose="020F050202020403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7" name="Picture 2" descr="Warkworth Pony Club">
            <a:extLst>
              <a:ext uri="{FF2B5EF4-FFF2-40B4-BE49-F238E27FC236}">
                <a16:creationId xmlns:a16="http://schemas.microsoft.com/office/drawing/2014/main" id="{36A797B3-D0BD-344C-9A4C-6124D211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554" y="5016802"/>
            <a:ext cx="1508760" cy="18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4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11122</TotalTime>
  <Words>28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</vt:lpstr>
      <vt:lpstr>Office Theme</vt:lpstr>
      <vt:lpstr>WARKWORTH BRANCH PONY CLUB  2020 Calendar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WARKWORTH BRANCH PONY CLUB 70TH JUBILEE</dc:title>
  <dc:creator>Hourigan, Helen</dc:creator>
  <cp:lastModifiedBy>Hourigan, Helen</cp:lastModifiedBy>
  <cp:revision>10</cp:revision>
  <cp:lastPrinted>2020-01-20T19:18:59Z</cp:lastPrinted>
  <dcterms:created xsi:type="dcterms:W3CDTF">2019-08-13T07:26:21Z</dcterms:created>
  <dcterms:modified xsi:type="dcterms:W3CDTF">2020-01-20T19:19:06Z</dcterms:modified>
</cp:coreProperties>
</file>